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59" r:id="rId8"/>
    <p:sldId id="260" r:id="rId9"/>
    <p:sldId id="261" r:id="rId10"/>
    <p:sldId id="262" r:id="rId11"/>
    <p:sldId id="258" r:id="rId12"/>
    <p:sldId id="263" r:id="rId13"/>
    <p:sldId id="267" r:id="rId14"/>
    <p:sldId id="268" r:id="rId15"/>
    <p:sldId id="269" r:id="rId16"/>
    <p:sldId id="270" r:id="rId17"/>
    <p:sldId id="264" r:id="rId18"/>
    <p:sldId id="265" r:id="rId19"/>
    <p:sldId id="266" r:id="rId20"/>
  </p:sldIdLst>
  <p:sldSz cx="9144000" cy="6858000" type="screen4x3"/>
  <p:notesSz cx="6784975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5" d="100"/>
          <a:sy n="75" d="100"/>
        </p:scale>
        <p:origin x="-12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acopini\Desktop\ASD_MMR\Foto_Academy\formula student academy\20160812_15-59-58_7767_bergan-X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7" r="33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0" y="6597352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2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472B-EE48-4FAD-82AA-4636F7A0748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4849-27F3-46FE-B020-F25CB206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62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472B-EE48-4FAD-82AA-4636F7A0748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4849-27F3-46FE-B020-F25CB206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03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472B-EE48-4FAD-82AA-4636F7A0748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4849-27F3-46FE-B020-F25CB206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27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472B-EE48-4FAD-82AA-4636F7A0748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4849-27F3-46FE-B020-F25CB206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29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472B-EE48-4FAD-82AA-4636F7A0748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4849-27F3-46FE-B020-F25CB206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64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472B-EE48-4FAD-82AA-4636F7A0748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4849-27F3-46FE-B020-F25CB206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29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472B-EE48-4FAD-82AA-4636F7A0748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4849-27F3-46FE-B020-F25CB206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55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472B-EE48-4FAD-82AA-4636F7A0748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4849-27F3-46FE-B020-F25CB206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45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472B-EE48-4FAD-82AA-4636F7A0748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4849-27F3-46FE-B020-F25CB206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24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472B-EE48-4FAD-82AA-4636F7A0748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4849-27F3-46FE-B020-F25CB206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21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472B-EE48-4FAD-82AA-4636F7A0748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4849-27F3-46FE-B020-F25CB206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58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920621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Progettazione </a:t>
            </a:r>
            <a:r>
              <a:rPr lang="it-IT" sz="4400" dirty="0" smtClean="0"/>
              <a:t>del Telaio</a:t>
            </a:r>
            <a:endParaRPr lang="it-IT" sz="4400" dirty="0" smtClean="0"/>
          </a:p>
          <a:p>
            <a:pPr algn="ctr"/>
            <a:endParaRPr lang="it-IT" sz="4400" dirty="0"/>
          </a:p>
          <a:p>
            <a:pPr algn="ctr"/>
            <a:r>
              <a:rPr lang="it-IT" sz="6000" dirty="0" smtClean="0"/>
              <a:t>TELAIO FORMULA SAE</a:t>
            </a:r>
            <a:endParaRPr lang="it-IT" sz="6000" dirty="0" smtClean="0"/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Docenti:</a:t>
            </a:r>
          </a:p>
          <a:p>
            <a:pPr algn="ctr"/>
            <a:r>
              <a:rPr lang="it-IT" sz="3200" dirty="0" smtClean="0"/>
              <a:t>Matteo </a:t>
            </a:r>
            <a:r>
              <a:rPr lang="it-IT" sz="3200" dirty="0" err="1" smtClean="0"/>
              <a:t>Giacopini</a:t>
            </a:r>
            <a:endParaRPr lang="it-IT" sz="3200" dirty="0" smtClean="0"/>
          </a:p>
          <a:p>
            <a:pPr algn="ctr"/>
            <a:r>
              <a:rPr lang="it-IT" sz="3200" dirty="0" smtClean="0"/>
              <a:t>Valerio Mangeruga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721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t="31684" r="18741" b="29905"/>
          <a:stretch/>
        </p:blipFill>
        <p:spPr bwMode="auto">
          <a:xfrm>
            <a:off x="1655316" y="908720"/>
            <a:ext cx="5867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25391" r="18552" b="18403"/>
          <a:stretch/>
        </p:blipFill>
        <p:spPr bwMode="auto">
          <a:xfrm>
            <a:off x="1619672" y="3151758"/>
            <a:ext cx="5903044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7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19746" r="17276" b="7932"/>
          <a:stretch/>
        </p:blipFill>
        <p:spPr bwMode="auto">
          <a:xfrm>
            <a:off x="1414016" y="1052736"/>
            <a:ext cx="6350000" cy="423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</p:spTree>
    <p:extLst>
      <p:ext uri="{BB962C8B-B14F-4D97-AF65-F5344CB8AC3E}">
        <p14:creationId xmlns:p14="http://schemas.microsoft.com/office/powerpoint/2010/main" val="40922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t="18297" r="19434" b="21784"/>
          <a:stretch/>
        </p:blipFill>
        <p:spPr bwMode="auto">
          <a:xfrm>
            <a:off x="1498607" y="788362"/>
            <a:ext cx="6180817" cy="350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30383" r="20424" b="44050"/>
          <a:stretch/>
        </p:blipFill>
        <p:spPr bwMode="auto">
          <a:xfrm>
            <a:off x="1617216" y="4294927"/>
            <a:ext cx="5943598" cy="149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624360" y="4718111"/>
            <a:ext cx="5954358" cy="1073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624360" y="2132856"/>
            <a:ext cx="5954358" cy="1073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5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9" t="15579" r="20453" b="6250"/>
          <a:stretch/>
        </p:blipFill>
        <p:spPr bwMode="auto">
          <a:xfrm>
            <a:off x="890930" y="788362"/>
            <a:ext cx="7421218" cy="571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</p:spTree>
    <p:extLst>
      <p:ext uri="{BB962C8B-B14F-4D97-AF65-F5344CB8AC3E}">
        <p14:creationId xmlns:p14="http://schemas.microsoft.com/office/powerpoint/2010/main" val="37296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6" t="14493" r="20148" b="29097"/>
          <a:stretch/>
        </p:blipFill>
        <p:spPr bwMode="auto">
          <a:xfrm>
            <a:off x="845277" y="822270"/>
            <a:ext cx="7487478" cy="412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t="20109" r="20453" b="3261"/>
          <a:stretch/>
        </p:blipFill>
        <p:spPr bwMode="auto">
          <a:xfrm>
            <a:off x="858529" y="810269"/>
            <a:ext cx="7460974" cy="560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t="28079" r="19842" b="14757"/>
          <a:stretch/>
        </p:blipFill>
        <p:spPr bwMode="auto">
          <a:xfrm>
            <a:off x="818772" y="1340768"/>
            <a:ext cx="7540487" cy="418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5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3" t="16123" r="34916" b="11775"/>
          <a:stretch/>
        </p:blipFill>
        <p:spPr bwMode="auto">
          <a:xfrm>
            <a:off x="4788024" y="1052735"/>
            <a:ext cx="4081669" cy="527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t="28442" r="23874" b="24550"/>
          <a:stretch/>
        </p:blipFill>
        <p:spPr bwMode="auto">
          <a:xfrm>
            <a:off x="130448" y="3881108"/>
            <a:ext cx="4657576" cy="246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t="39493" r="20045" b="36956"/>
          <a:stretch/>
        </p:blipFill>
        <p:spPr bwMode="auto">
          <a:xfrm>
            <a:off x="130448" y="2808080"/>
            <a:ext cx="4657576" cy="107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4" t="10777" r="26157" b="3987"/>
          <a:stretch/>
        </p:blipFill>
        <p:spPr bwMode="auto">
          <a:xfrm>
            <a:off x="1855078" y="788362"/>
            <a:ext cx="5467875" cy="56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7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0777" r="26259" b="3805"/>
          <a:stretch/>
        </p:blipFill>
        <p:spPr bwMode="auto">
          <a:xfrm>
            <a:off x="1863555" y="788362"/>
            <a:ext cx="5450922" cy="573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7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6644" y="62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FORMULA SAE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-14425" y="775662"/>
            <a:ext cx="9141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Competizione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internazionale tra studenti universitari che prevede la progettazione e la produzione di una monoposto da corsa, valutata durante una serie di prove in base alle sue qualità di design e di efficienza ingegneristica.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Calibri" pitchFamily="34" charset="0"/>
                <a:cs typeface="Calibri" pitchFamily="34" charset="0"/>
              </a:rPr>
              <a:t>Obiettivo della Formula SAE: offrire agli studenti un’occasione unica di crescita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professionale;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Più di 10 eventi annuali tenuti in tutto il mondo;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tappa italiana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è </a:t>
            </a:r>
            <a:r>
              <a:rPr lang="it-IT" dirty="0">
                <a:latin typeface="Calibri" pitchFamily="34" charset="0"/>
                <a:cs typeface="Calibri" pitchFamily="34" charset="0"/>
              </a:rPr>
              <a:t>tenuta a Varano de’ Melegari (PR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), promossa da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Dallara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Ciascuna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tappa è composta da 8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>
                <a:latin typeface="Calibri" pitchFamily="34" charset="0"/>
                <a:cs typeface="Calibri" pitchFamily="34" charset="0"/>
              </a:rPr>
              <a:t>tipologie di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prove che valutano: affidabilità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economicità, comfort,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sicurezza, elevate prestazioni </a:t>
            </a:r>
            <a:r>
              <a:rPr lang="it-IT" dirty="0">
                <a:latin typeface="Calibri" pitchFamily="34" charset="0"/>
                <a:cs typeface="Calibri" pitchFamily="34" charset="0"/>
              </a:rPr>
              <a:t>in termini di maneggevolezza, frenata e accelerazione.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1" y="3591483"/>
            <a:ext cx="4859225" cy="2937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2040" r="9532" b="7110"/>
          <a:stretch/>
        </p:blipFill>
        <p:spPr>
          <a:xfrm>
            <a:off x="5220072" y="3591482"/>
            <a:ext cx="3728621" cy="2937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2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6644" y="62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FORMULA SAE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9" r="23952"/>
          <a:stretch/>
        </p:blipFill>
        <p:spPr bwMode="auto">
          <a:xfrm>
            <a:off x="832768" y="1628800"/>
            <a:ext cx="7682451" cy="401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6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6644" y="62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FORMULA SAE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0" y="980728"/>
            <a:ext cx="88352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6644" y="62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FORMULA SAE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0" y="980728"/>
            <a:ext cx="88352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6644" y="62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FORMULA SAE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0" y="980728"/>
            <a:ext cx="88352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7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6" t="11051" r="22185" b="1389"/>
          <a:stretch/>
        </p:blipFill>
        <p:spPr bwMode="auto">
          <a:xfrm>
            <a:off x="1619673" y="836713"/>
            <a:ext cx="5777887" cy="51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619672" y="4869160"/>
            <a:ext cx="58326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24360" y="3573016"/>
            <a:ext cx="58326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3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  <p:sp>
        <p:nvSpPr>
          <p:cNvPr id="2" name="Rettangolo 1"/>
          <p:cNvSpPr/>
          <p:nvPr/>
        </p:nvSpPr>
        <p:spPr>
          <a:xfrm>
            <a:off x="1619672" y="4941168"/>
            <a:ext cx="58326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24360" y="3645024"/>
            <a:ext cx="58326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1" t="13471" r="19960" b="73525"/>
          <a:stretch/>
        </p:blipFill>
        <p:spPr bwMode="auto">
          <a:xfrm>
            <a:off x="1543484" y="833627"/>
            <a:ext cx="5994400" cy="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t="11285" r="19993" b="19176"/>
          <a:stretch/>
        </p:blipFill>
        <p:spPr bwMode="auto">
          <a:xfrm>
            <a:off x="1543484" y="1594665"/>
            <a:ext cx="5994400" cy="406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7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t="13948" r="20453" b="5257"/>
          <a:stretch/>
        </p:blipFill>
        <p:spPr bwMode="auto">
          <a:xfrm>
            <a:off x="1599314" y="821668"/>
            <a:ext cx="5979404" cy="47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016" y="18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REGOLAMENTO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24360" y="3645024"/>
            <a:ext cx="595435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7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4867</TotalTime>
  <Words>144</Words>
  <Application>Microsoft Office PowerPoint</Application>
  <PresentationFormat>Presentazione su schermo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giacopini</dc:creator>
  <cp:lastModifiedBy>giacopini</cp:lastModifiedBy>
  <cp:revision>176</cp:revision>
  <cp:lastPrinted>2015-10-19T17:33:10Z</cp:lastPrinted>
  <dcterms:created xsi:type="dcterms:W3CDTF">2015-10-13T14:25:55Z</dcterms:created>
  <dcterms:modified xsi:type="dcterms:W3CDTF">2017-03-27T11:03:56Z</dcterms:modified>
</cp:coreProperties>
</file>